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79" r:id="rId2"/>
    <p:sldId id="256" r:id="rId3"/>
    <p:sldId id="276" r:id="rId4"/>
    <p:sldId id="260" r:id="rId5"/>
    <p:sldId id="264" r:id="rId6"/>
    <p:sldId id="267" r:id="rId7"/>
    <p:sldId id="272" r:id="rId8"/>
    <p:sldId id="271" r:id="rId9"/>
    <p:sldId id="268" r:id="rId10"/>
    <p:sldId id="263" r:id="rId11"/>
    <p:sldId id="259" r:id="rId12"/>
    <p:sldId id="262" r:id="rId13"/>
    <p:sldId id="266" r:id="rId14"/>
    <p:sldId id="273" r:id="rId15"/>
    <p:sldId id="277" r:id="rId16"/>
    <p:sldId id="270" r:id="rId17"/>
    <p:sldId id="257" r:id="rId18"/>
    <p:sldId id="258" r:id="rId19"/>
    <p:sldId id="261" r:id="rId20"/>
    <p:sldId id="265" r:id="rId21"/>
    <p:sldId id="269" r:id="rId22"/>
    <p:sldId id="274" r:id="rId23"/>
    <p:sldId id="278" r:id="rId2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551" autoAdjust="0"/>
    <p:restoredTop sz="94660"/>
  </p:normalViewPr>
  <p:slideViewPr>
    <p:cSldViewPr snapToGrid="0">
      <p:cViewPr>
        <p:scale>
          <a:sx n="100" d="100"/>
          <a:sy n="100" d="100"/>
        </p:scale>
        <p:origin x="-235" y="37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10E6C-6A36-4CC1-ABC8-CE93ECA50177}" type="datetimeFigureOut">
              <a:rPr lang="en-AU" smtClean="0"/>
              <a:t>20/01/2020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BB90A-1ACE-4C81-9623-1837A2D3633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584235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10E6C-6A36-4CC1-ABC8-CE93ECA50177}" type="datetimeFigureOut">
              <a:rPr lang="en-AU" smtClean="0"/>
              <a:t>20/01/2020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BB90A-1ACE-4C81-9623-1837A2D3633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589058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10E6C-6A36-4CC1-ABC8-CE93ECA50177}" type="datetimeFigureOut">
              <a:rPr lang="en-AU" smtClean="0"/>
              <a:t>20/01/2020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BB90A-1ACE-4C81-9623-1837A2D3633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355138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10E6C-6A36-4CC1-ABC8-CE93ECA50177}" type="datetimeFigureOut">
              <a:rPr lang="en-AU" smtClean="0"/>
              <a:t>20/01/2020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BB90A-1ACE-4C81-9623-1837A2D3633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553456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10E6C-6A36-4CC1-ABC8-CE93ECA50177}" type="datetimeFigureOut">
              <a:rPr lang="en-AU" smtClean="0"/>
              <a:t>20/01/2020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BB90A-1ACE-4C81-9623-1837A2D3633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954316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10E6C-6A36-4CC1-ABC8-CE93ECA50177}" type="datetimeFigureOut">
              <a:rPr lang="en-AU" smtClean="0"/>
              <a:t>20/01/2020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BB90A-1ACE-4C81-9623-1837A2D3633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239341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10E6C-6A36-4CC1-ABC8-CE93ECA50177}" type="datetimeFigureOut">
              <a:rPr lang="en-AU" smtClean="0"/>
              <a:t>20/01/2020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BB90A-1ACE-4C81-9623-1837A2D3633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570505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10E6C-6A36-4CC1-ABC8-CE93ECA50177}" type="datetimeFigureOut">
              <a:rPr lang="en-AU" smtClean="0"/>
              <a:t>20/01/2020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BB90A-1ACE-4C81-9623-1837A2D3633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962794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10E6C-6A36-4CC1-ABC8-CE93ECA50177}" type="datetimeFigureOut">
              <a:rPr lang="en-AU" smtClean="0"/>
              <a:t>20/01/2020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BB90A-1ACE-4C81-9623-1837A2D3633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298298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10E6C-6A36-4CC1-ABC8-CE93ECA50177}" type="datetimeFigureOut">
              <a:rPr lang="en-AU" smtClean="0"/>
              <a:t>20/01/2020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BB90A-1ACE-4C81-9623-1837A2D3633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841307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10E6C-6A36-4CC1-ABC8-CE93ECA50177}" type="datetimeFigureOut">
              <a:rPr lang="en-AU" smtClean="0"/>
              <a:t>20/01/2020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BB90A-1ACE-4C81-9623-1837A2D3633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58048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810E6C-6A36-4CC1-ABC8-CE93ECA50177}" type="datetimeFigureOut">
              <a:rPr lang="en-AU" smtClean="0"/>
              <a:t>20/01/2020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9BB90A-1ACE-4C81-9623-1837A2D3633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235520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7" Type="http://schemas.openxmlformats.org/officeDocument/2006/relationships/image" Target="../media/image85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7" Type="http://schemas.openxmlformats.org/officeDocument/2006/relationships/image" Target="../media/image91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780" y="295378"/>
            <a:ext cx="6730220" cy="6046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2751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/>
          <p:cNvSpPr txBox="1">
            <a:spLocks/>
          </p:cNvSpPr>
          <p:nvPr/>
        </p:nvSpPr>
        <p:spPr>
          <a:xfrm>
            <a:off x="6868073" y="0"/>
            <a:ext cx="1185760" cy="462084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/>
              <a:t>Orange31</a:t>
            </a: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3957712" y="0"/>
            <a:ext cx="1185760" cy="462084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/>
              <a:t>Orange21</a:t>
            </a:r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670451" y="0"/>
            <a:ext cx="1185760" cy="462084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/>
              <a:t>Orange11</a:t>
            </a: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6868073" y="3319017"/>
            <a:ext cx="1185760" cy="462084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/>
              <a:t>Orange32</a:t>
            </a: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3957712" y="3319017"/>
            <a:ext cx="1185760" cy="462084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/>
              <a:t>Orange22</a:t>
            </a:r>
          </a:p>
        </p:txBody>
      </p:sp>
      <p:sp>
        <p:nvSpPr>
          <p:cNvPr id="9" name="Subtitle 2"/>
          <p:cNvSpPr txBox="1">
            <a:spLocks/>
          </p:cNvSpPr>
          <p:nvPr/>
        </p:nvSpPr>
        <p:spPr>
          <a:xfrm>
            <a:off x="670451" y="3418446"/>
            <a:ext cx="1185760" cy="462084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/>
              <a:t>Orange12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74" y="242119"/>
            <a:ext cx="2907816" cy="31652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7545" y="344481"/>
            <a:ext cx="2881148" cy="297453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8094" y="348831"/>
            <a:ext cx="2565717" cy="297018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8094" y="3638731"/>
            <a:ext cx="2785906" cy="321927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273" y="3638731"/>
            <a:ext cx="3032271" cy="321926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47544" y="3655656"/>
            <a:ext cx="3050856" cy="3202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2553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/>
          <p:cNvSpPr txBox="1">
            <a:spLocks/>
          </p:cNvSpPr>
          <p:nvPr/>
        </p:nvSpPr>
        <p:spPr>
          <a:xfrm>
            <a:off x="6868073" y="0"/>
            <a:ext cx="1185760" cy="46208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/>
              <a:t>Tan31</a:t>
            </a: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3957712" y="0"/>
            <a:ext cx="1185760" cy="4620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/>
              <a:t>Tan21</a:t>
            </a:r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670451" y="0"/>
            <a:ext cx="1185760" cy="4620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/>
              <a:t>Tan11</a:t>
            </a: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6868073" y="3319017"/>
            <a:ext cx="1185760" cy="4620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/>
              <a:t>Tan32</a:t>
            </a: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3957712" y="3319017"/>
            <a:ext cx="1185760" cy="4620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/>
              <a:t>Tan22</a:t>
            </a:r>
          </a:p>
        </p:txBody>
      </p:sp>
      <p:sp>
        <p:nvSpPr>
          <p:cNvPr id="9" name="Subtitle 2"/>
          <p:cNvSpPr txBox="1">
            <a:spLocks/>
          </p:cNvSpPr>
          <p:nvPr/>
        </p:nvSpPr>
        <p:spPr>
          <a:xfrm>
            <a:off x="670451" y="3319017"/>
            <a:ext cx="1185760" cy="4620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/>
              <a:t>Tan12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600" y="352800"/>
            <a:ext cx="2749357" cy="286788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1501" y="358259"/>
            <a:ext cx="2564913" cy="296075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8558" y="332076"/>
            <a:ext cx="2585405" cy="298694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57913" y="3677276"/>
            <a:ext cx="2941324" cy="310512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98558" y="3713749"/>
            <a:ext cx="2738682" cy="314425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202" y="3677276"/>
            <a:ext cx="2662555" cy="3152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714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/>
          <p:cNvSpPr txBox="1">
            <a:spLocks/>
          </p:cNvSpPr>
          <p:nvPr/>
        </p:nvSpPr>
        <p:spPr>
          <a:xfrm>
            <a:off x="6868073" y="0"/>
            <a:ext cx="1185760" cy="462084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/>
              <a:t>Tomato31</a:t>
            </a: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3957712" y="0"/>
            <a:ext cx="1185760" cy="462084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/>
              <a:t>Tomato21</a:t>
            </a:r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670451" y="0"/>
            <a:ext cx="1185760" cy="462084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/>
              <a:t>Tomato11</a:t>
            </a: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6868073" y="3319017"/>
            <a:ext cx="1185760" cy="462084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/>
              <a:t>Tomato32</a:t>
            </a: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3957712" y="3319017"/>
            <a:ext cx="1185760" cy="462084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/>
              <a:t>Tomato22</a:t>
            </a:r>
          </a:p>
        </p:txBody>
      </p:sp>
      <p:sp>
        <p:nvSpPr>
          <p:cNvPr id="9" name="Subtitle 2"/>
          <p:cNvSpPr txBox="1">
            <a:spLocks/>
          </p:cNvSpPr>
          <p:nvPr/>
        </p:nvSpPr>
        <p:spPr>
          <a:xfrm>
            <a:off x="670451" y="3319017"/>
            <a:ext cx="1185760" cy="462084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/>
              <a:t>Tomato12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55" y="312316"/>
            <a:ext cx="2643615" cy="277736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3200" y="312316"/>
            <a:ext cx="2640632" cy="300670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0326" y="252000"/>
            <a:ext cx="2655208" cy="311098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" y="3551769"/>
            <a:ext cx="2683671" cy="324328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71664" y="3551769"/>
            <a:ext cx="2872168" cy="333098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60326" y="3594927"/>
            <a:ext cx="2697528" cy="3263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4877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/>
          <p:cNvSpPr txBox="1">
            <a:spLocks/>
          </p:cNvSpPr>
          <p:nvPr/>
        </p:nvSpPr>
        <p:spPr>
          <a:xfrm>
            <a:off x="6868073" y="0"/>
            <a:ext cx="1185760" cy="462084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/>
              <a:t>White31</a:t>
            </a: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3875000" y="-65424"/>
            <a:ext cx="1185760" cy="46208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/>
              <a:t>White21</a:t>
            </a:r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823981" y="-48568"/>
            <a:ext cx="1185760" cy="46208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/>
              <a:t>White11</a:t>
            </a: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6868073" y="3319017"/>
            <a:ext cx="1185760" cy="46208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/>
              <a:t>White32</a:t>
            </a: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3957712" y="3319017"/>
            <a:ext cx="1185760" cy="46208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/>
              <a:t>White22</a:t>
            </a:r>
          </a:p>
        </p:txBody>
      </p:sp>
      <p:sp>
        <p:nvSpPr>
          <p:cNvPr id="9" name="Subtitle 2"/>
          <p:cNvSpPr txBox="1">
            <a:spLocks/>
          </p:cNvSpPr>
          <p:nvPr/>
        </p:nvSpPr>
        <p:spPr>
          <a:xfrm>
            <a:off x="970381" y="3405234"/>
            <a:ext cx="1185760" cy="46208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/>
              <a:t>White12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5600"/>
            <a:ext cx="2748139" cy="303821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0380" y="282245"/>
            <a:ext cx="2786750" cy="310157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4111" y="282245"/>
            <a:ext cx="2710689" cy="310157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96002" y="3666061"/>
            <a:ext cx="2777500" cy="315897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60804" y="3641263"/>
            <a:ext cx="2710689" cy="321673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103" y="3731486"/>
            <a:ext cx="2987277" cy="3126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5692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/>
          <p:cNvSpPr txBox="1">
            <a:spLocks/>
          </p:cNvSpPr>
          <p:nvPr/>
        </p:nvSpPr>
        <p:spPr>
          <a:xfrm>
            <a:off x="6868073" y="0"/>
            <a:ext cx="1185760" cy="462084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/>
              <a:t>Yellow31</a:t>
            </a: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3957712" y="0"/>
            <a:ext cx="1185760" cy="462084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/>
              <a:t>Yellow21</a:t>
            </a:r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670451" y="0"/>
            <a:ext cx="1185760" cy="462084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/>
              <a:t>Yellow11</a:t>
            </a: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6868073" y="3319017"/>
            <a:ext cx="1185760" cy="462084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/>
              <a:t>Yellow32</a:t>
            </a: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3957712" y="3319017"/>
            <a:ext cx="1185760" cy="462084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/>
              <a:t>Yellow22</a:t>
            </a:r>
          </a:p>
        </p:txBody>
      </p:sp>
      <p:sp>
        <p:nvSpPr>
          <p:cNvPr id="9" name="Subtitle 2"/>
          <p:cNvSpPr txBox="1">
            <a:spLocks/>
          </p:cNvSpPr>
          <p:nvPr/>
        </p:nvSpPr>
        <p:spPr>
          <a:xfrm>
            <a:off x="670451" y="3319017"/>
            <a:ext cx="1185760" cy="462084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mtClean="0"/>
              <a:t>Yellow12</a:t>
            </a:r>
            <a:endParaRPr lang="en-AU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64107"/>
            <a:ext cx="2851200" cy="329389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6609" y="3565670"/>
            <a:ext cx="2957211" cy="329153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0740" y="3564107"/>
            <a:ext cx="2847345" cy="329309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76543"/>
            <a:ext cx="2851200" cy="302794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87033" y="291070"/>
            <a:ext cx="2956788" cy="309895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16454" y="276543"/>
            <a:ext cx="2697146" cy="3109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8524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/>
          <p:cNvSpPr txBox="1">
            <a:spLocks/>
          </p:cNvSpPr>
          <p:nvPr/>
        </p:nvSpPr>
        <p:spPr>
          <a:xfrm>
            <a:off x="6868073" y="0"/>
            <a:ext cx="1185760" cy="46208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/>
              <a:t>Pink31</a:t>
            </a: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3957712" y="0"/>
            <a:ext cx="1185760" cy="4620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/>
              <a:t>Pink21</a:t>
            </a:r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670451" y="0"/>
            <a:ext cx="1185760" cy="4620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mtClean="0"/>
              <a:t>Pink11</a:t>
            </a:r>
            <a:endParaRPr lang="en-AU"/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6868073" y="3319017"/>
            <a:ext cx="1185760" cy="4620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/>
              <a:t>Pink32</a:t>
            </a: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3957712" y="3319017"/>
            <a:ext cx="1185760" cy="4620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/>
              <a:t>Pink22</a:t>
            </a:r>
          </a:p>
        </p:txBody>
      </p:sp>
      <p:sp>
        <p:nvSpPr>
          <p:cNvPr id="9" name="Subtitle 2"/>
          <p:cNvSpPr txBox="1">
            <a:spLocks/>
          </p:cNvSpPr>
          <p:nvPr/>
        </p:nvSpPr>
        <p:spPr>
          <a:xfrm>
            <a:off x="670451" y="3319017"/>
            <a:ext cx="1185760" cy="4620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/>
              <a:t>Pink12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7179"/>
            <a:ext cx="2631151" cy="296450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7040" y="297179"/>
            <a:ext cx="2886331" cy="309209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4822" y="385617"/>
            <a:ext cx="2469578" cy="300365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703846"/>
            <a:ext cx="2796540" cy="308209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17492" y="3643619"/>
            <a:ext cx="2829859" cy="321438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64822" y="3708198"/>
            <a:ext cx="2767207" cy="3149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4293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/>
          <p:cNvSpPr txBox="1">
            <a:spLocks/>
          </p:cNvSpPr>
          <p:nvPr/>
        </p:nvSpPr>
        <p:spPr>
          <a:xfrm>
            <a:off x="6868073" y="0"/>
            <a:ext cx="1185760" cy="462084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/>
              <a:t>Purple31</a:t>
            </a: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3957712" y="0"/>
            <a:ext cx="1185760" cy="462084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/>
              <a:t>Purple21</a:t>
            </a:r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670451" y="0"/>
            <a:ext cx="1185760" cy="462084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mtClean="0"/>
              <a:t>Purple11</a:t>
            </a:r>
            <a:endParaRPr lang="en-AU"/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6819270" y="3408953"/>
            <a:ext cx="1185760" cy="462084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/>
              <a:t>Purple32</a:t>
            </a: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3995170" y="3408953"/>
            <a:ext cx="1185760" cy="462084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/>
              <a:t>Purple22</a:t>
            </a:r>
          </a:p>
        </p:txBody>
      </p:sp>
      <p:sp>
        <p:nvSpPr>
          <p:cNvPr id="9" name="Subtitle 2"/>
          <p:cNvSpPr txBox="1">
            <a:spLocks/>
          </p:cNvSpPr>
          <p:nvPr/>
        </p:nvSpPr>
        <p:spPr>
          <a:xfrm>
            <a:off x="875445" y="3408953"/>
            <a:ext cx="1185760" cy="462084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/>
              <a:t>Purple12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2149"/>
            <a:ext cx="2865120" cy="304043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6640" y="372150"/>
            <a:ext cx="2824100" cy="304043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0760" y="372149"/>
            <a:ext cx="2598769" cy="303680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" y="3749830"/>
            <a:ext cx="2936648" cy="310817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96640" y="3749830"/>
            <a:ext cx="2824100" cy="310817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80732" y="3749830"/>
            <a:ext cx="2598797" cy="3108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2525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/>
          <p:cNvSpPr txBox="1">
            <a:spLocks/>
          </p:cNvSpPr>
          <p:nvPr/>
        </p:nvSpPr>
        <p:spPr>
          <a:xfrm>
            <a:off x="6868073" y="0"/>
            <a:ext cx="1185760" cy="46208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/>
              <a:t>Blue31</a:t>
            </a: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3957712" y="0"/>
            <a:ext cx="1185760" cy="4620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/>
              <a:t>Blue21</a:t>
            </a:r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670451" y="0"/>
            <a:ext cx="1185760" cy="4620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/>
              <a:t>Blue11</a:t>
            </a: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6868073" y="3319017"/>
            <a:ext cx="1185760" cy="4620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/>
              <a:t>Blue32</a:t>
            </a: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3957712" y="3319017"/>
            <a:ext cx="1185760" cy="4620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/>
              <a:t>Blue22</a:t>
            </a:r>
          </a:p>
        </p:txBody>
      </p:sp>
      <p:sp>
        <p:nvSpPr>
          <p:cNvPr id="9" name="Subtitle 2"/>
          <p:cNvSpPr txBox="1">
            <a:spLocks/>
          </p:cNvSpPr>
          <p:nvPr/>
        </p:nvSpPr>
        <p:spPr>
          <a:xfrm>
            <a:off x="670451" y="3319017"/>
            <a:ext cx="1185760" cy="4620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/>
              <a:t>Blue12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687" y="641022"/>
            <a:ext cx="2281287" cy="2127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0559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/>
          <p:cNvSpPr txBox="1">
            <a:spLocks/>
          </p:cNvSpPr>
          <p:nvPr/>
        </p:nvSpPr>
        <p:spPr>
          <a:xfrm>
            <a:off x="6868073" y="0"/>
            <a:ext cx="1185760" cy="462084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/>
              <a:t>Black31</a:t>
            </a: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3957712" y="0"/>
            <a:ext cx="1185760" cy="4620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/>
              <a:t>Black21</a:t>
            </a:r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670451" y="0"/>
            <a:ext cx="1185760" cy="4620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/>
              <a:t>Black11</a:t>
            </a: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6868073" y="3319017"/>
            <a:ext cx="1185760" cy="4620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/>
              <a:t>Black32</a:t>
            </a: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3957712" y="3319017"/>
            <a:ext cx="1185760" cy="4620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/>
              <a:t>Black22</a:t>
            </a:r>
          </a:p>
        </p:txBody>
      </p:sp>
      <p:sp>
        <p:nvSpPr>
          <p:cNvPr id="9" name="Subtitle 2"/>
          <p:cNvSpPr txBox="1">
            <a:spLocks/>
          </p:cNvSpPr>
          <p:nvPr/>
        </p:nvSpPr>
        <p:spPr>
          <a:xfrm>
            <a:off x="670451" y="3319017"/>
            <a:ext cx="1185760" cy="4620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/>
              <a:t>Black12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8731181">
            <a:off x="128553" y="1053826"/>
            <a:ext cx="2644400" cy="181452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980604"/>
            <a:ext cx="3498885" cy="2426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6189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/>
          <p:cNvSpPr txBox="1">
            <a:spLocks/>
          </p:cNvSpPr>
          <p:nvPr/>
        </p:nvSpPr>
        <p:spPr>
          <a:xfrm>
            <a:off x="6868073" y="0"/>
            <a:ext cx="1185760" cy="462084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/>
              <a:t>Brown31</a:t>
            </a:r>
            <a:endParaRPr lang="en-AU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3957712" y="0"/>
            <a:ext cx="1185760" cy="462084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/>
              <a:t>Brown21</a:t>
            </a:r>
            <a:endParaRPr lang="en-AU"/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670451" y="0"/>
            <a:ext cx="1185760" cy="462084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/>
              <a:t>Brown11</a:t>
            </a: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6868073" y="3319017"/>
            <a:ext cx="1185760" cy="462084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/>
              <a:t>Brown32</a:t>
            </a:r>
            <a:endParaRPr lang="en-AU"/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3957712" y="3319017"/>
            <a:ext cx="1185760" cy="462084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/>
              <a:t>Brown22</a:t>
            </a:r>
            <a:endParaRPr lang="en-AU"/>
          </a:p>
        </p:txBody>
      </p:sp>
      <p:sp>
        <p:nvSpPr>
          <p:cNvPr id="9" name="Subtitle 2"/>
          <p:cNvSpPr txBox="1">
            <a:spLocks/>
          </p:cNvSpPr>
          <p:nvPr/>
        </p:nvSpPr>
        <p:spPr>
          <a:xfrm>
            <a:off x="670451" y="3319017"/>
            <a:ext cx="1185760" cy="462084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/>
              <a:t>Brown12</a:t>
            </a:r>
            <a:endParaRPr lang="en-AU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9230"/>
            <a:ext cx="2645229" cy="280976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5768468" y="3550059"/>
            <a:ext cx="2953010" cy="336096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944" y="4037800"/>
            <a:ext cx="2853534" cy="274734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66478" y="3902118"/>
            <a:ext cx="2596802" cy="2735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257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2408" y="1130079"/>
            <a:ext cx="2857090" cy="2598544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68073" y="488672"/>
            <a:ext cx="1185760" cy="462084"/>
          </a:xfrm>
        </p:spPr>
        <p:txBody>
          <a:bodyPr/>
          <a:lstStyle/>
          <a:p>
            <a:r>
              <a:rPr lang="en-AU"/>
              <a:t>Red31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1064" y="1170958"/>
            <a:ext cx="2659056" cy="2557665"/>
          </a:xfrm>
          <a:prstGeom prst="rect">
            <a:avLst/>
          </a:prstGeom>
        </p:spPr>
      </p:pic>
      <p:sp>
        <p:nvSpPr>
          <p:cNvPr id="6" name="Subtitle 2"/>
          <p:cNvSpPr txBox="1">
            <a:spLocks/>
          </p:cNvSpPr>
          <p:nvPr/>
        </p:nvSpPr>
        <p:spPr>
          <a:xfrm>
            <a:off x="3957712" y="488672"/>
            <a:ext cx="1185760" cy="4620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/>
              <a:t>Red21</a:t>
            </a: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670451" y="488672"/>
            <a:ext cx="1185760" cy="4620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/>
              <a:t>Red11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147" y="1170957"/>
            <a:ext cx="2617124" cy="255766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8424" y="4348839"/>
            <a:ext cx="2508632" cy="2532655"/>
          </a:xfrm>
          <a:prstGeom prst="rect">
            <a:avLst/>
          </a:prstGeom>
        </p:spPr>
      </p:pic>
      <p:sp>
        <p:nvSpPr>
          <p:cNvPr id="10" name="Subtitle 2"/>
          <p:cNvSpPr txBox="1">
            <a:spLocks/>
          </p:cNvSpPr>
          <p:nvPr/>
        </p:nvSpPr>
        <p:spPr>
          <a:xfrm>
            <a:off x="6868073" y="3807689"/>
            <a:ext cx="1185760" cy="4620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/>
              <a:t>Red32</a:t>
            </a:r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4012395" y="3807689"/>
            <a:ext cx="1185760" cy="4620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/>
              <a:t>Red22</a:t>
            </a:r>
          </a:p>
        </p:txBody>
      </p:sp>
      <p:sp>
        <p:nvSpPr>
          <p:cNvPr id="12" name="Subtitle 2"/>
          <p:cNvSpPr txBox="1">
            <a:spLocks/>
          </p:cNvSpPr>
          <p:nvPr/>
        </p:nvSpPr>
        <p:spPr>
          <a:xfrm>
            <a:off x="1001428" y="3807689"/>
            <a:ext cx="1185760" cy="4620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/>
              <a:t>Red12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5957" y="4127704"/>
            <a:ext cx="2653541" cy="273029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1147" y="4348839"/>
            <a:ext cx="2653389" cy="2443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9200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/>
          <p:cNvSpPr txBox="1">
            <a:spLocks/>
          </p:cNvSpPr>
          <p:nvPr/>
        </p:nvSpPr>
        <p:spPr>
          <a:xfrm>
            <a:off x="6868073" y="0"/>
            <a:ext cx="1185760" cy="46208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/>
              <a:t>Blue31</a:t>
            </a: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3957712" y="0"/>
            <a:ext cx="1185760" cy="4620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/>
              <a:t>Blue21</a:t>
            </a:r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670451" y="0"/>
            <a:ext cx="1185760" cy="46208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/>
              <a:t>Choco11</a:t>
            </a: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6868073" y="3319017"/>
            <a:ext cx="1185760" cy="4620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/>
              <a:t>Blue32</a:t>
            </a: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3957712" y="3319017"/>
            <a:ext cx="1185760" cy="4620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/>
              <a:t>Blue22</a:t>
            </a:r>
          </a:p>
        </p:txBody>
      </p:sp>
      <p:sp>
        <p:nvSpPr>
          <p:cNvPr id="9" name="Subtitle 2"/>
          <p:cNvSpPr txBox="1">
            <a:spLocks/>
          </p:cNvSpPr>
          <p:nvPr/>
        </p:nvSpPr>
        <p:spPr>
          <a:xfrm>
            <a:off x="670451" y="3319017"/>
            <a:ext cx="1185760" cy="4620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/>
              <a:t>Blue12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8A9FB3-B6FB-4EBE-9CA2-C0980CF1DB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99192"/>
            <a:ext cx="2765005" cy="2382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3236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/>
          <p:cNvSpPr txBox="1">
            <a:spLocks/>
          </p:cNvSpPr>
          <p:nvPr/>
        </p:nvSpPr>
        <p:spPr>
          <a:xfrm>
            <a:off x="6868073" y="0"/>
            <a:ext cx="1185760" cy="46208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/>
              <a:t>Blue31</a:t>
            </a: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3957712" y="0"/>
            <a:ext cx="1185760" cy="4620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/>
              <a:t>Blue21</a:t>
            </a:r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670451" y="0"/>
            <a:ext cx="1185760" cy="4620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/>
              <a:t>Blue11</a:t>
            </a: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6868073" y="3319017"/>
            <a:ext cx="1185760" cy="4620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/>
              <a:t>Blue32</a:t>
            </a: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3957712" y="3319017"/>
            <a:ext cx="1185760" cy="4620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/>
              <a:t>Blue22</a:t>
            </a:r>
          </a:p>
        </p:txBody>
      </p:sp>
      <p:sp>
        <p:nvSpPr>
          <p:cNvPr id="9" name="Subtitle 2"/>
          <p:cNvSpPr txBox="1">
            <a:spLocks/>
          </p:cNvSpPr>
          <p:nvPr/>
        </p:nvSpPr>
        <p:spPr>
          <a:xfrm>
            <a:off x="831732" y="3331498"/>
            <a:ext cx="1185760" cy="4620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mtClean="0"/>
              <a:t>Grey12</a:t>
            </a:r>
            <a:endParaRPr lang="en-AU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217096">
            <a:off x="-175104" y="4188278"/>
            <a:ext cx="3199433" cy="2060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1593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/>
          <p:cNvSpPr txBox="1">
            <a:spLocks/>
          </p:cNvSpPr>
          <p:nvPr/>
        </p:nvSpPr>
        <p:spPr>
          <a:xfrm>
            <a:off x="6868073" y="0"/>
            <a:ext cx="1185760" cy="46208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/>
              <a:t>Blue31</a:t>
            </a: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3957712" y="0"/>
            <a:ext cx="1185760" cy="4620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/>
              <a:t>Blue21</a:t>
            </a:r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670451" y="0"/>
            <a:ext cx="1185760" cy="4620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/>
              <a:t>Blue11</a:t>
            </a: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6868073" y="3319017"/>
            <a:ext cx="1185760" cy="4620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/>
              <a:t>Blue32</a:t>
            </a: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3957712" y="3319017"/>
            <a:ext cx="1185760" cy="4620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/>
              <a:t>Blue22</a:t>
            </a:r>
          </a:p>
        </p:txBody>
      </p:sp>
      <p:sp>
        <p:nvSpPr>
          <p:cNvPr id="9" name="Subtitle 2"/>
          <p:cNvSpPr txBox="1">
            <a:spLocks/>
          </p:cNvSpPr>
          <p:nvPr/>
        </p:nvSpPr>
        <p:spPr>
          <a:xfrm>
            <a:off x="670451" y="3319017"/>
            <a:ext cx="1185760" cy="462084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mtClean="0"/>
              <a:t>DarkGreen12</a:t>
            </a:r>
            <a:endParaRPr lang="en-AU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32187"/>
            <a:ext cx="2966720" cy="3125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7755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5730" y="0"/>
            <a:ext cx="4843131" cy="43513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8092" y="2438400"/>
            <a:ext cx="3305908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8986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/>
          <p:cNvSpPr txBox="1">
            <a:spLocks/>
          </p:cNvSpPr>
          <p:nvPr/>
        </p:nvSpPr>
        <p:spPr>
          <a:xfrm>
            <a:off x="6868073" y="0"/>
            <a:ext cx="1185760" cy="462084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/>
              <a:t>DarkCyan31</a:t>
            </a: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3957712" y="0"/>
            <a:ext cx="1500408" cy="462084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/>
              <a:t>DarkCyan21</a:t>
            </a:r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670450" y="0"/>
            <a:ext cx="1648543" cy="46208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mtClean="0"/>
              <a:t>DarkCyan11</a:t>
            </a:r>
            <a:endParaRPr lang="en-AU"/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6868072" y="3401041"/>
            <a:ext cx="1282587" cy="380059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/>
              <a:t>DarkCyan32</a:t>
            </a: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3957711" y="3319017"/>
            <a:ext cx="1357649" cy="462084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/>
              <a:t>DarkCyan22</a:t>
            </a:r>
          </a:p>
        </p:txBody>
      </p:sp>
      <p:sp>
        <p:nvSpPr>
          <p:cNvPr id="9" name="Subtitle 2"/>
          <p:cNvSpPr txBox="1">
            <a:spLocks/>
          </p:cNvSpPr>
          <p:nvPr/>
        </p:nvSpPr>
        <p:spPr>
          <a:xfrm>
            <a:off x="670451" y="3319017"/>
            <a:ext cx="1368858" cy="462084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/>
              <a:t>DarkCyan12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92547"/>
            <a:ext cx="2891549" cy="316545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7920" y="3551982"/>
            <a:ext cx="2933198" cy="325180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5268" y="3748809"/>
            <a:ext cx="2598732" cy="297124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17" y="447524"/>
            <a:ext cx="2760513" cy="282248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1118" y="295849"/>
            <a:ext cx="2900224" cy="292366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51563" y="322330"/>
            <a:ext cx="2798425" cy="2903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681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/>
          <p:cNvSpPr txBox="1">
            <a:spLocks/>
          </p:cNvSpPr>
          <p:nvPr/>
        </p:nvSpPr>
        <p:spPr>
          <a:xfrm>
            <a:off x="6868073" y="0"/>
            <a:ext cx="1185760" cy="462084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/>
              <a:t>Green31</a:t>
            </a: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3957712" y="0"/>
            <a:ext cx="1185760" cy="46208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/>
              <a:t>Green21</a:t>
            </a:r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670451" y="0"/>
            <a:ext cx="1185760" cy="46208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/>
              <a:t>Green11</a:t>
            </a: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6868073" y="3319017"/>
            <a:ext cx="1185760" cy="46208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/>
              <a:t>Green32</a:t>
            </a: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3957712" y="3319017"/>
            <a:ext cx="1185760" cy="46208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/>
              <a:t>Green22</a:t>
            </a:r>
          </a:p>
        </p:txBody>
      </p:sp>
      <p:sp>
        <p:nvSpPr>
          <p:cNvPr id="9" name="Subtitle 2"/>
          <p:cNvSpPr txBox="1">
            <a:spLocks/>
          </p:cNvSpPr>
          <p:nvPr/>
        </p:nvSpPr>
        <p:spPr>
          <a:xfrm>
            <a:off x="670451" y="3319017"/>
            <a:ext cx="1185760" cy="46208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/>
              <a:t>Green12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91" y="462084"/>
            <a:ext cx="2864885" cy="277132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9635" y="356261"/>
            <a:ext cx="2575484" cy="298297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6401" y="295199"/>
            <a:ext cx="2667827" cy="302381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91" y="3781101"/>
            <a:ext cx="2706651" cy="276506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25589" y="3781101"/>
            <a:ext cx="2643576" cy="292969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30509" y="3679199"/>
            <a:ext cx="2639092" cy="3038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0168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/>
          <p:cNvSpPr txBox="1">
            <a:spLocks/>
          </p:cNvSpPr>
          <p:nvPr/>
        </p:nvSpPr>
        <p:spPr>
          <a:xfrm>
            <a:off x="6868073" y="0"/>
            <a:ext cx="1185760" cy="462084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/>
              <a:t>Magenta31</a:t>
            </a: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3957712" y="0"/>
            <a:ext cx="1391888" cy="462084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/>
              <a:t>Magenta21</a:t>
            </a:r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670451" y="0"/>
            <a:ext cx="1185760" cy="462084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/>
              <a:t>Magenta11</a:t>
            </a: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6868073" y="3319017"/>
            <a:ext cx="1185760" cy="462084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/>
              <a:t>Magenta32</a:t>
            </a: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3885712" y="3381895"/>
            <a:ext cx="1183088" cy="462084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/>
              <a:t>Magenta22</a:t>
            </a:r>
          </a:p>
        </p:txBody>
      </p:sp>
      <p:sp>
        <p:nvSpPr>
          <p:cNvPr id="9" name="Subtitle 2"/>
          <p:cNvSpPr txBox="1">
            <a:spLocks/>
          </p:cNvSpPr>
          <p:nvPr/>
        </p:nvSpPr>
        <p:spPr>
          <a:xfrm>
            <a:off x="670451" y="3319017"/>
            <a:ext cx="1185760" cy="462084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/>
              <a:t>Magenta12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76" y="256893"/>
            <a:ext cx="2921124" cy="306212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1803" y="367199"/>
            <a:ext cx="2656597" cy="301469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5199" y="239644"/>
            <a:ext cx="2688673" cy="307937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76" y="3686399"/>
            <a:ext cx="2987007" cy="310911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60387" y="3612053"/>
            <a:ext cx="2786013" cy="324662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02868" y="3622369"/>
            <a:ext cx="2641004" cy="3173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406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/>
          <p:cNvSpPr txBox="1">
            <a:spLocks/>
          </p:cNvSpPr>
          <p:nvPr/>
        </p:nvSpPr>
        <p:spPr>
          <a:xfrm>
            <a:off x="6868073" y="0"/>
            <a:ext cx="1185760" cy="46208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/>
              <a:t>Grey31</a:t>
            </a: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3957712" y="0"/>
            <a:ext cx="1185760" cy="4620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AU"/>
              <a:t>Grey21</a:t>
            </a:r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670451" y="0"/>
            <a:ext cx="1185760" cy="4620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/>
              <a:t>Grey11</a:t>
            </a: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6868073" y="3319017"/>
            <a:ext cx="1185760" cy="4620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/>
              <a:t>Grey32</a:t>
            </a: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3957712" y="3319017"/>
            <a:ext cx="1185760" cy="4620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/>
              <a:t>Grey22</a:t>
            </a:r>
          </a:p>
        </p:txBody>
      </p:sp>
      <p:sp>
        <p:nvSpPr>
          <p:cNvPr id="9" name="Subtitle 2"/>
          <p:cNvSpPr txBox="1">
            <a:spLocks/>
          </p:cNvSpPr>
          <p:nvPr/>
        </p:nvSpPr>
        <p:spPr>
          <a:xfrm>
            <a:off x="670451" y="3319017"/>
            <a:ext cx="1185760" cy="4620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/>
              <a:t>Grey12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4DD220B-7355-4521-9CBF-751A9E120D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1121"/>
            <a:ext cx="2950771" cy="291871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5745" y="327049"/>
            <a:ext cx="2890027" cy="299196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0746" y="369701"/>
            <a:ext cx="2643681" cy="304169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82400" y="3624927"/>
            <a:ext cx="2823372" cy="323307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0746" y="3739402"/>
            <a:ext cx="2729841" cy="311859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169" y="3646987"/>
            <a:ext cx="2949258" cy="3115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7660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/>
          <p:cNvSpPr txBox="1">
            <a:spLocks/>
          </p:cNvSpPr>
          <p:nvPr/>
        </p:nvSpPr>
        <p:spPr>
          <a:xfrm>
            <a:off x="6868073" y="0"/>
            <a:ext cx="1185760" cy="46208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/>
              <a:t>Gold31</a:t>
            </a: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3957712" y="0"/>
            <a:ext cx="1185760" cy="4620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/>
              <a:t>Gold21</a:t>
            </a:r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670451" y="0"/>
            <a:ext cx="1185760" cy="4620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/>
              <a:t>Gold11</a:t>
            </a: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6868073" y="3319017"/>
            <a:ext cx="1185760" cy="4620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/>
              <a:t>Gold32</a:t>
            </a: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3957712" y="3319017"/>
            <a:ext cx="1185760" cy="4620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/>
              <a:t>Gold22</a:t>
            </a:r>
          </a:p>
        </p:txBody>
      </p:sp>
      <p:sp>
        <p:nvSpPr>
          <p:cNvPr id="9" name="Subtitle 2"/>
          <p:cNvSpPr txBox="1">
            <a:spLocks/>
          </p:cNvSpPr>
          <p:nvPr/>
        </p:nvSpPr>
        <p:spPr>
          <a:xfrm>
            <a:off x="670451" y="3319017"/>
            <a:ext cx="1185760" cy="4620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mtClean="0"/>
              <a:t>Gold12</a:t>
            </a:r>
            <a:endParaRPr lang="en-AU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002" y="3781100"/>
            <a:ext cx="2507905" cy="307689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0771" y="3839074"/>
            <a:ext cx="2399642" cy="279896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7838" y="3783266"/>
            <a:ext cx="2597738" cy="291057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7423" y="462084"/>
            <a:ext cx="2151815" cy="245956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50771" y="536169"/>
            <a:ext cx="2354468" cy="272487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14339" y="528969"/>
            <a:ext cx="2401524" cy="272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0157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/>
          <p:cNvSpPr txBox="1">
            <a:spLocks/>
          </p:cNvSpPr>
          <p:nvPr/>
        </p:nvSpPr>
        <p:spPr>
          <a:xfrm>
            <a:off x="6868073" y="0"/>
            <a:ext cx="1185760" cy="462084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/>
              <a:t>Indigo31</a:t>
            </a: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3957712" y="0"/>
            <a:ext cx="1185760" cy="46208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/>
              <a:t>Indigo21</a:t>
            </a:r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670451" y="0"/>
            <a:ext cx="1185760" cy="46208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mtClean="0"/>
              <a:t>Indigo11</a:t>
            </a:r>
            <a:endParaRPr lang="en-AU"/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6868073" y="3319017"/>
            <a:ext cx="1185760" cy="46208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/>
              <a:t>Indigo32</a:t>
            </a: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3957712" y="3319017"/>
            <a:ext cx="1185760" cy="46208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/>
              <a:t>Indigo22</a:t>
            </a:r>
          </a:p>
        </p:txBody>
      </p:sp>
      <p:sp>
        <p:nvSpPr>
          <p:cNvPr id="9" name="Subtitle 2"/>
          <p:cNvSpPr txBox="1">
            <a:spLocks/>
          </p:cNvSpPr>
          <p:nvPr/>
        </p:nvSpPr>
        <p:spPr>
          <a:xfrm>
            <a:off x="670451" y="3319017"/>
            <a:ext cx="1185760" cy="46208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/>
              <a:t>Indigo12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847" y="3726096"/>
            <a:ext cx="2709953" cy="306811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3074" y="3702213"/>
            <a:ext cx="2724926" cy="309199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5600" y="3664473"/>
            <a:ext cx="2833388" cy="319352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846" y="405659"/>
            <a:ext cx="2601953" cy="296978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32800" y="371481"/>
            <a:ext cx="2635200" cy="300396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31788" y="267336"/>
            <a:ext cx="2707200" cy="3108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5449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/>
          <p:cNvSpPr txBox="1">
            <a:spLocks/>
          </p:cNvSpPr>
          <p:nvPr/>
        </p:nvSpPr>
        <p:spPr>
          <a:xfrm>
            <a:off x="6868073" y="0"/>
            <a:ext cx="1185760" cy="462084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/>
              <a:t>Olive31</a:t>
            </a: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3957712" y="0"/>
            <a:ext cx="1185760" cy="4620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/>
              <a:t>Olive21</a:t>
            </a:r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670451" y="0"/>
            <a:ext cx="1185760" cy="4620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mtClean="0"/>
              <a:t>Olive11</a:t>
            </a:r>
            <a:endParaRPr lang="en-AU"/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6868073" y="3319017"/>
            <a:ext cx="1185760" cy="4620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/>
              <a:t>Olive32</a:t>
            </a: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3957712" y="3319017"/>
            <a:ext cx="1185760" cy="4620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/>
              <a:t>Olive22</a:t>
            </a:r>
          </a:p>
        </p:txBody>
      </p:sp>
      <p:sp>
        <p:nvSpPr>
          <p:cNvPr id="9" name="Subtitle 2"/>
          <p:cNvSpPr txBox="1">
            <a:spLocks/>
          </p:cNvSpPr>
          <p:nvPr/>
        </p:nvSpPr>
        <p:spPr>
          <a:xfrm>
            <a:off x="670451" y="3319017"/>
            <a:ext cx="1185760" cy="4620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mtClean="0"/>
              <a:t>Olive12</a:t>
            </a:r>
            <a:endParaRPr lang="en-AU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64" y="3738445"/>
            <a:ext cx="2779136" cy="289959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3250" y="3738444"/>
            <a:ext cx="2753550" cy="311955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9122" y="3669170"/>
            <a:ext cx="2789678" cy="318883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13800" y="404019"/>
            <a:ext cx="2612450" cy="297306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56000" y="255155"/>
            <a:ext cx="2778008" cy="314148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297240"/>
            <a:ext cx="2709222" cy="309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4036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5256</TotalTime>
  <Words>126</Words>
  <Application>Microsoft Office PowerPoint</Application>
  <PresentationFormat>On-screen Show (4:3)</PresentationFormat>
  <Paragraphs>126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Curtin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Ngoc Tam Lam</dc:creator>
  <cp:lastModifiedBy>Ngoc Tam Lam</cp:lastModifiedBy>
  <cp:revision>53</cp:revision>
  <dcterms:created xsi:type="dcterms:W3CDTF">2019-12-25T00:55:49Z</dcterms:created>
  <dcterms:modified xsi:type="dcterms:W3CDTF">2020-01-20T09:27:03Z</dcterms:modified>
</cp:coreProperties>
</file>